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DB22D-4DDE-441E-B817-F6B6366E901E}" type="datetimeFigureOut">
              <a:rPr lang="pt-BR" smtClean="0"/>
              <a:t>06/07/2011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86655-7F09-49B9-B34E-BAC91340839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pt-BR" dirty="0" smtClean="0"/>
              <a:t>A maior covardia de um homem é despertar o amor de uma mulher sem ter a intenção de amá-la.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pt-BR" dirty="0" smtClean="0"/>
              <a:t>Para que levar a vida tão a sério, se a vida é uma alucinante aventura da qual jamais sairemos vivos.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pt-BR" dirty="0" smtClean="0"/>
              <a:t>As Vezes construímos sonhos em cima de grandes pessoas... O tempo passa... e descobrimos que grandes mesmo eram os sonhos e as pessoas pequenas demais para torná-los reais!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pt-BR" dirty="0" smtClean="0"/>
              <a:t>Eu olho para dentro de mim, e não me importo com o que as pessoas fazem ou dizem eu me preocupo só com as coisas certas.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r>
              <a:rPr lang="pt-BR" dirty="0" smtClean="0"/>
              <a:t>Difícil não é lutar por aquilo que se quer, e sim desistir daquilo que se mais ama. Eu desisti. Mas não pense que foi por não ter coragem de lutar, e sim por não ter mais condições de sofrer.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145</Words>
  <Application>Microsoft Office PowerPoint</Application>
  <PresentationFormat>Apresentação na tela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 maior covardia de um homem é despertar o amor de uma mulher sem ter a intenção de amá-la.</vt:lpstr>
      <vt:lpstr>Para que levar a vida tão a sério, se a vida é uma alucinante aventura da qual jamais sairemos vivos.</vt:lpstr>
      <vt:lpstr>As Vezes construímos sonhos em cima de grandes pessoas... O tempo passa... e descobrimos que grandes mesmo eram os sonhos e as pessoas pequenas demais para torná-los reais!</vt:lpstr>
      <vt:lpstr>Eu olho para dentro de mim, e não me importo com o que as pessoas fazem ou dizem eu me preocupo só com as coisas certas.</vt:lpstr>
      <vt:lpstr>Difícil não é lutar por aquilo que se quer, e sim desistir daquilo que se mais ama. Eu desisti. Mas não pense que foi por não ter coragem de lutar, e sim por não ter mais condições de sofrer.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maior covardia de um homem é despertar o amor de uma mulher sem ter a intenção de amá-la.</dc:title>
  <dc:creator>lab1</dc:creator>
  <cp:lastModifiedBy>lab1</cp:lastModifiedBy>
  <cp:revision>1</cp:revision>
  <dcterms:created xsi:type="dcterms:W3CDTF">2011-07-06T11:05:33Z</dcterms:created>
  <dcterms:modified xsi:type="dcterms:W3CDTF">2011-07-06T11:11:13Z</dcterms:modified>
</cp:coreProperties>
</file>